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53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513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4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7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333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59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16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16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873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477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71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8036F9DD-4AA3-4564-9EA0-50A0D4C09D15}" type="datetimeFigureOut">
              <a:rPr lang="es-MX" smtClean="0"/>
              <a:t>09/07/2015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3D1A6C3-607A-4BF9-9219-C807076139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35212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DESASTRES NATURALES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Y SU PREVENCIÓN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282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ómo se forma un torn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69851"/>
            <a:ext cx="11087100" cy="618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71900" y="0"/>
            <a:ext cx="351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CÓMO SE FORMAN LOS TORNADOS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450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niños en terrem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895886"/>
            <a:ext cx="7959725" cy="59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0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-25884"/>
            <a:ext cx="10382250" cy="688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merosauxiliosgdl.files.wordpress.com/2012/04/desastres-naturales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"/>
          <a:stretch/>
        </p:blipFill>
        <p:spPr bwMode="auto">
          <a:xfrm>
            <a:off x="1" y="0"/>
            <a:ext cx="12211050" cy="690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7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otos.eluniversal.com.mx/web_img/fotogaleria/s85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5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001000" y="653415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TEMBLOR EN LA CIUDAD DE MÉXICO, 1985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503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alosabes.com/images/temblores.jpg?6672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82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afisica111.wikispaces.com/file/view/ch1248.jpg/304539642/676x380/ch1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0"/>
            <a:ext cx="6438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.bp.blogspot.com/-L__-ZplHH7A/TqCttWJySwI/AAAAAAAAAAQ/wC_rIscMQYY/s1600/mov.+osc.+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54993" y="667287"/>
            <a:ext cx="3981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MOVIMIENTO OSCILATORIO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4578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dykq6u8kItc/S8WGtt7I6zI/AAAAAAAAH_4/aNzo3m9t298/s1600/seism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81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31588"/>
            <a:ext cx="10267950" cy="68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6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0"/>
            <a:ext cx="8115300" cy="685144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15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PARTES DE UN TORNADO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9539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cielo.org.mx/img/revistas/igeo/n83/a6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025735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38350" y="240268"/>
            <a:ext cx="466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 tornados en los estados de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980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Estampado</Template>
  <TotalTime>47</TotalTime>
  <Words>32</Words>
  <Application>Microsoft Office PowerPoint</Application>
  <PresentationFormat>Panorámica</PresentationFormat>
  <Paragraphs>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Savon</vt:lpstr>
      <vt:lpstr>DESASTRES NATURALES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DESASTRES NATURALES</dc:title>
  <dc:creator>cristina hernandez ayon</dc:creator>
  <cp:lastModifiedBy>USUARIO</cp:lastModifiedBy>
  <cp:revision>8</cp:revision>
  <dcterms:created xsi:type="dcterms:W3CDTF">2015-05-21T12:43:22Z</dcterms:created>
  <dcterms:modified xsi:type="dcterms:W3CDTF">2015-07-09T12:42:43Z</dcterms:modified>
</cp:coreProperties>
</file>